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«Проектная деятельность – как метод поддержки детской инициативы»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717032"/>
            <a:ext cx="8099240" cy="2880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Воспитатели детского сада № 27</a:t>
            </a: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Москалева Ирина Викторовна</a:t>
            </a:r>
          </a:p>
          <a:p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Петрусева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Наталья Григорьевна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г.Зеленогорск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2022 г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2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Проект «</a:t>
            </a:r>
            <a:r>
              <a:rPr lang="ru-RU" dirty="0" err="1" smtClean="0"/>
              <a:t>Масленичка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1"/>
            <a:ext cx="3816423" cy="5040560"/>
          </a:xfrm>
        </p:spPr>
      </p:pic>
      <p:pic>
        <p:nvPicPr>
          <p:cNvPr id="2050" name="Picture 2" descr="C:\Users\Admin\Downloads\IMG_20221208_1006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5365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Проект «</a:t>
            </a:r>
            <a:r>
              <a:rPr lang="ru-RU" dirty="0" err="1"/>
              <a:t>Масленичка</a:t>
            </a:r>
            <a:r>
              <a:rPr lang="ru-RU" dirty="0"/>
              <a:t>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4032448" cy="49685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3888432" cy="4968552"/>
          </a:xfrm>
        </p:spPr>
      </p:pic>
    </p:spTree>
    <p:extLst>
      <p:ext uri="{BB962C8B-B14F-4D97-AF65-F5344CB8AC3E}">
        <p14:creationId xmlns:p14="http://schemas.microsoft.com/office/powerpoint/2010/main" val="24191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Проект «</a:t>
            </a:r>
            <a:r>
              <a:rPr lang="ru-RU" dirty="0" err="1"/>
              <a:t>Масленичка</a:t>
            </a:r>
            <a:r>
              <a:rPr lang="ru-RU" dirty="0"/>
              <a:t>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400228" cy="36724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320480" cy="3672408"/>
          </a:xfrm>
        </p:spPr>
      </p:pic>
    </p:spTree>
    <p:extLst>
      <p:ext uri="{BB962C8B-B14F-4D97-AF65-F5344CB8AC3E}">
        <p14:creationId xmlns:p14="http://schemas.microsoft.com/office/powerpoint/2010/main" val="357242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Проект «</a:t>
            </a:r>
            <a:r>
              <a:rPr lang="ru-RU" dirty="0" err="1"/>
              <a:t>Масленичка</a:t>
            </a:r>
            <a:r>
              <a:rPr lang="ru-RU" dirty="0"/>
              <a:t>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319463" cy="388843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245868" cy="3744416"/>
          </a:xfrm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54520"/>
            <a:ext cx="4319463" cy="3888431"/>
          </a:xfrm>
          <a:prstGeom prst="rect">
            <a:avLst/>
          </a:prstGeom>
          <a:ln>
            <a:noFill/>
            <a:prstDash val="sysDash"/>
            <a:miter lim="800000"/>
          </a:ln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52224"/>
            <a:ext cx="4319463" cy="3888431"/>
          </a:xfrm>
          <a:prstGeom prst="rect">
            <a:avLst/>
          </a:prstGeom>
          <a:ln>
            <a:noFill/>
            <a:prstDash val="sysDash"/>
            <a:miter lim="800000"/>
          </a:ln>
        </p:spPr>
      </p:pic>
    </p:spTree>
    <p:extLst>
      <p:ext uri="{BB962C8B-B14F-4D97-AF65-F5344CB8AC3E}">
        <p14:creationId xmlns:p14="http://schemas.microsoft.com/office/powerpoint/2010/main" val="3649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Проект «</a:t>
            </a:r>
            <a:r>
              <a:rPr lang="ru-RU" dirty="0" err="1"/>
              <a:t>Масленичка</a:t>
            </a:r>
            <a:r>
              <a:rPr lang="ru-RU" dirty="0"/>
              <a:t>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9"/>
            <a:ext cx="3960440" cy="51125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320480" cy="3374380"/>
          </a:xfrm>
        </p:spPr>
      </p:pic>
    </p:spTree>
    <p:extLst>
      <p:ext uri="{BB962C8B-B14F-4D97-AF65-F5344CB8AC3E}">
        <p14:creationId xmlns:p14="http://schemas.microsoft.com/office/powerpoint/2010/main" val="37400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Проект «</a:t>
            </a:r>
            <a:r>
              <a:rPr lang="ru-RU" dirty="0" err="1"/>
              <a:t>Масленичка</a:t>
            </a:r>
            <a:r>
              <a:rPr lang="ru-RU" dirty="0"/>
              <a:t>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920880" cy="5256584"/>
          </a:xfrm>
        </p:spPr>
      </p:pic>
    </p:spTree>
    <p:extLst>
      <p:ext uri="{BB962C8B-B14F-4D97-AF65-F5344CB8AC3E}">
        <p14:creationId xmlns:p14="http://schemas.microsoft.com/office/powerpoint/2010/main" val="8491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Среда в группе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317876" cy="460851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99841"/>
            <a:ext cx="4319463" cy="4625503"/>
          </a:xfrm>
        </p:spPr>
      </p:pic>
    </p:spTree>
    <p:extLst>
      <p:ext uri="{BB962C8B-B14F-4D97-AF65-F5344CB8AC3E}">
        <p14:creationId xmlns:p14="http://schemas.microsoft.com/office/powerpoint/2010/main" val="22686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2000" dirty="0" smtClean="0"/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Автор технологии: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СВЕТЛАНА МИХАЙЛОВНА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ОБЕРЕМОК</a:t>
            </a:r>
          </a:p>
          <a:p>
            <a:pPr marL="109728" indent="0"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старший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преподаватель кафедры управления Новосибирского </a:t>
            </a:r>
          </a:p>
          <a:p>
            <a:pPr marL="109728" indent="0" algn="ctr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института  повышения квалификации и переподготовки</a:t>
            </a:r>
          </a:p>
          <a:p>
            <a:pPr marL="109728" indent="0" algn="ctr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работников образования</a:t>
            </a:r>
          </a:p>
          <a:p>
            <a:pPr marL="109728" indent="0" algn="ctr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МЕТОД ПРОЕКТОВ</a:t>
            </a:r>
            <a:br>
              <a:rPr lang="ru-RU" dirty="0"/>
            </a:br>
            <a:r>
              <a:rPr lang="ru-RU" dirty="0"/>
              <a:t>В ДОШКОЛЬНОМ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3667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ПОСТИЖЕНИЕ НОВОГО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1. ВЫБОР ТЕМЫ (планирование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познавательной деятельности)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2. СБОР СВЕДЕНИЙ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ОСУЩЕСТВЛЕНИЕ ЗАМЫСЛА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3. ВЫБОР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ВИДОВ ДЕТСКОЙ ДЕТЕЛЬНОСТИ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4. РЕАЛИЗАЦИЯ ПРОЕКТОВ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5. ПРЕЗЕНТАЦИЯ ПРОЕКТОВ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7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Масленичка</a:t>
            </a:r>
            <a:r>
              <a:rPr lang="ru-RU" dirty="0">
                <a:latin typeface="Arial" pitchFamily="34" charset="0"/>
                <a:cs typeface="Arial" pitchFamily="34" charset="0"/>
              </a:rPr>
              <a:t>»,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Разноцветный попугай»,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Пичужка»,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«Король помидоров»,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Часики идут»,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Белый медведь, бурый медведь»,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Суши 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Каркуши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«Домик у друзей»,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Время года» и другие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Проведены проекты: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0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«Разноцветный </a:t>
            </a:r>
            <a:r>
              <a:rPr lang="ru-RU" dirty="0"/>
              <a:t>попугай»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9841"/>
            <a:ext cx="4464495" cy="3761407"/>
          </a:xfrm>
        </p:spPr>
      </p:pic>
      <p:pic>
        <p:nvPicPr>
          <p:cNvPr id="1026" name="Picture 2" descr="C:\Users\Admin\Desktop\IMG_20221007_1724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0436"/>
            <a:ext cx="4389884" cy="37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1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«Разноцветный попугай»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89884" cy="3960440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84784"/>
            <a:ext cx="4391471" cy="3960439"/>
          </a:xfrm>
        </p:spPr>
      </p:pic>
    </p:spTree>
    <p:extLst>
      <p:ext uri="{BB962C8B-B14F-4D97-AF65-F5344CB8AC3E}">
        <p14:creationId xmlns:p14="http://schemas.microsoft.com/office/powerpoint/2010/main" val="4932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«Разноцветный попугай»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899841"/>
            <a:ext cx="4608512" cy="3689399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4625"/>
            <a:ext cx="3888432" cy="5080719"/>
          </a:xfrm>
        </p:spPr>
      </p:pic>
    </p:spTree>
    <p:extLst>
      <p:ext uri="{BB962C8B-B14F-4D97-AF65-F5344CB8AC3E}">
        <p14:creationId xmlns:p14="http://schemas.microsoft.com/office/powerpoint/2010/main" val="9769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«Разноцветный попугай»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328220" cy="4032448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12776"/>
            <a:ext cx="4319463" cy="4032447"/>
          </a:xfrm>
        </p:spPr>
      </p:pic>
    </p:spTree>
    <p:extLst>
      <p:ext uri="{BB962C8B-B14F-4D97-AF65-F5344CB8AC3E}">
        <p14:creationId xmlns:p14="http://schemas.microsoft.com/office/powerpoint/2010/main" val="37927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1661</TotalTime>
  <Words>172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Lucida Sans Unicode</vt:lpstr>
      <vt:lpstr>Verdana</vt:lpstr>
      <vt:lpstr>Wingdings 2</vt:lpstr>
      <vt:lpstr>Wingdings 3</vt:lpstr>
      <vt:lpstr>Открытая</vt:lpstr>
      <vt:lpstr>«Проектная деятельность – как метод поддержки детской инициативы»</vt:lpstr>
      <vt:lpstr>Среда в группе</vt:lpstr>
      <vt:lpstr>МЕТОД ПРОЕКТОВ В ДОШКОЛЬНОМ ОБРАЗОВАНИИ</vt:lpstr>
      <vt:lpstr>Этапы проекта:</vt:lpstr>
      <vt:lpstr>Проведены проекты:</vt:lpstr>
      <vt:lpstr>Проект «Разноцветный попугай»</vt:lpstr>
      <vt:lpstr>Проект «Разноцветный попугай»</vt:lpstr>
      <vt:lpstr>Проект «Разноцветный попугай»</vt:lpstr>
      <vt:lpstr>Проект «Разноцветный попугай»</vt:lpstr>
      <vt:lpstr>Проект «Масленичка»</vt:lpstr>
      <vt:lpstr>Проект «Масленичка»</vt:lpstr>
      <vt:lpstr>Проект «Масленичка»</vt:lpstr>
      <vt:lpstr>Проект «Масленичка»</vt:lpstr>
      <vt:lpstr>Проект «Масленичка»</vt:lpstr>
      <vt:lpstr>Проект «Масленичка»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 – как метод поддержки инициативы детей</dc:title>
  <cp:lastModifiedBy>Компутер</cp:lastModifiedBy>
  <cp:revision>19</cp:revision>
  <dcterms:modified xsi:type="dcterms:W3CDTF">2023-05-11T21:25:44Z</dcterms:modified>
</cp:coreProperties>
</file>